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015153"/>
    <a:srgbClr val="180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118" d="100"/>
          <a:sy n="118" d="100"/>
        </p:scale>
        <p:origin x="-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D1A0-7236-4EC8-AF09-21B695788E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8C459-ED4D-4E0B-B91F-871A0C265D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4BB8-1E92-4B20-8E41-DC08F9AEA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03886-5FEF-4121-A513-6F5D1C14961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60092-FAD0-4C20-A5AD-6B7BF7BA8D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AE76F-7B40-499D-94B5-5AE4092268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12C48-7371-4064-9D7B-E7B836D191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B5473-380D-4864-9144-0D134E09E1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B3BF-43F8-401F-8227-9BD15CD09B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A845-ED22-46DC-8D0D-8B508CCA050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57910-CF08-4DB8-B3E5-0822AB2590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948DF-4FFF-470C-9287-C433390845B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0"/>
          <a:stretch/>
        </p:blipFill>
        <p:spPr>
          <a:xfrm>
            <a:off x="251520" y="908720"/>
            <a:ext cx="849612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00"/>
          <a:stretch/>
        </p:blipFill>
        <p:spPr>
          <a:xfrm>
            <a:off x="467544" y="692696"/>
            <a:ext cx="824981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Diseño predeterminado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</cp:lastModifiedBy>
  <cp:revision>712</cp:revision>
  <dcterms:created xsi:type="dcterms:W3CDTF">2010-05-23T14:28:12Z</dcterms:created>
  <dcterms:modified xsi:type="dcterms:W3CDTF">2023-04-27T11:45:38Z</dcterms:modified>
</cp:coreProperties>
</file>